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2" r:id="rId5"/>
    <p:sldId id="263" r:id="rId6"/>
    <p:sldId id="258" r:id="rId7"/>
    <p:sldId id="259" r:id="rId8"/>
    <p:sldId id="261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x.com/karenyuan03/status/2012000821555122331?s=20%20&#13;" TargetMode="Externa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Web3</a:t>
            </a:r>
            <a:r>
              <a:rPr lang="zh-CN" altLang="en-US"/>
              <a:t>学习感悟之</a:t>
            </a:r>
            <a:br>
              <a:rPr lang="zh-CN" altLang="en-US"/>
            </a:br>
            <a:r>
              <a:rPr lang="zh-CN" altLang="en-US"/>
              <a:t>关于账号</a:t>
            </a:r>
            <a:r>
              <a:rPr lang="zh-CN" altLang="en-US"/>
              <a:t>运营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by karen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147695"/>
            <a:ext cx="5215255" cy="36531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320" y="2371725"/>
            <a:ext cx="5539105" cy="380555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530" y="1983740"/>
            <a:ext cx="5653405" cy="40627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7425" y="3052445"/>
            <a:ext cx="5177155" cy="380555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70840" y="1938655"/>
            <a:ext cx="4606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引用；转发；时事热点</a:t>
            </a:r>
            <a:r>
              <a:rPr lang="zh-CN" altLang="en-US"/>
              <a:t>跟随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4895" y="1938655"/>
            <a:ext cx="4827270" cy="347408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8365" y="-64135"/>
            <a:ext cx="5605780" cy="390080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7835" y="-4445"/>
            <a:ext cx="4114165" cy="39420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0840" y="90170"/>
            <a:ext cx="10515600" cy="1325563"/>
          </a:xfrm>
        </p:spPr>
        <p:txBody>
          <a:bodyPr/>
          <a:p>
            <a:r>
              <a:rPr lang="zh-CN" altLang="en-US"/>
              <a:t>如何站着把号</a:t>
            </a:r>
            <a:r>
              <a:rPr lang="zh-CN" altLang="en-US"/>
              <a:t>起了？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0210" y="1339215"/>
            <a:ext cx="10515600" cy="4351338"/>
          </a:xfrm>
        </p:spPr>
        <p:txBody>
          <a:bodyPr/>
          <a:p>
            <a:r>
              <a:rPr lang="zh-CN" altLang="en-US"/>
              <a:t>我还没起，但人人都可以</a:t>
            </a:r>
            <a:r>
              <a:rPr lang="zh-CN" altLang="en-US"/>
              <a:t>起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0840" y="90170"/>
            <a:ext cx="10515600" cy="1325563"/>
          </a:xfrm>
        </p:spPr>
        <p:txBody>
          <a:bodyPr/>
          <a:p>
            <a:r>
              <a:rPr lang="zh-CN" altLang="en-US"/>
              <a:t>如何站着把号</a:t>
            </a:r>
            <a:r>
              <a:rPr lang="zh-CN" altLang="en-US"/>
              <a:t>起了？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0210" y="1339215"/>
            <a:ext cx="10515600" cy="4351338"/>
          </a:xfrm>
        </p:spPr>
        <p:txBody>
          <a:bodyPr/>
          <a:p>
            <a:r>
              <a:rPr lang="zh-CN" altLang="en-US"/>
              <a:t>从兴趣开始产出，这也是驱动力；不要害怕厚着脸皮要</a:t>
            </a:r>
            <a:r>
              <a:rPr lang="zh-CN" altLang="en-US"/>
              <a:t>流量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210" y="2033905"/>
            <a:ext cx="5529580" cy="43484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06370"/>
            <a:ext cx="5567680" cy="34817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0840" y="90170"/>
            <a:ext cx="10515600" cy="1325563"/>
          </a:xfrm>
        </p:spPr>
        <p:txBody>
          <a:bodyPr/>
          <a:p>
            <a:r>
              <a:rPr lang="zh-CN" altLang="en-US"/>
              <a:t>如何坚持</a:t>
            </a:r>
            <a:r>
              <a:rPr lang="zh-CN" altLang="en-US"/>
              <a:t>产出？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0210" y="1339215"/>
            <a:ext cx="10515600" cy="4351338"/>
          </a:xfrm>
        </p:spPr>
        <p:txBody>
          <a:bodyPr/>
          <a:p>
            <a:r>
              <a:rPr lang="zh-CN" altLang="en-US"/>
              <a:t>产出不求回报，不要为了</a:t>
            </a:r>
            <a:r>
              <a:rPr lang="zh-CN" altLang="en-US"/>
              <a:t>流量焦虑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从读者处获得正反馈，持续驱动产出（和</a:t>
            </a:r>
            <a:r>
              <a:rPr lang="en-US" altLang="zh-CN"/>
              <a:t>ai</a:t>
            </a:r>
            <a:r>
              <a:rPr lang="zh-CN" altLang="en-US"/>
              <a:t>聊天也</a:t>
            </a:r>
            <a:r>
              <a:rPr lang="zh-CN" altLang="en-US"/>
              <a:t>行）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推特是你的另一张名片，打造表演型人格（</a:t>
            </a:r>
            <a:r>
              <a:rPr lang="en-US" altLang="zh-CN"/>
              <a:t>fake it till...</a:t>
            </a:r>
            <a:r>
              <a:rPr lang="zh-CN" altLang="en-US"/>
              <a:t>？）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把产出和其他任务绑定（如作业），达到</a:t>
            </a:r>
            <a:r>
              <a:rPr lang="zh-CN" altLang="en-US"/>
              <a:t>约束效果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655" y="168910"/>
            <a:ext cx="10515600" cy="1325563"/>
          </a:xfrm>
        </p:spPr>
        <p:txBody>
          <a:bodyPr/>
          <a:p>
            <a:r>
              <a:rPr lang="zh-CN" altLang="en-US"/>
              <a:t>什么情况写</a:t>
            </a:r>
            <a:r>
              <a:rPr lang="zh-CN" altLang="en-US"/>
              <a:t>串文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402715"/>
            <a:ext cx="5548630" cy="5767705"/>
          </a:xfrm>
          <a:prstGeom prst="rect">
            <a:avLst/>
          </a:prstGeom>
        </p:spPr>
      </p:pic>
      <p:pic>
        <p:nvPicPr>
          <p:cNvPr id="6" name="图片 5" descr="935c90d642410e5b2a106b5c5ba35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9340" y="1231265"/>
            <a:ext cx="3871595" cy="5785485"/>
          </a:xfrm>
          <a:prstGeom prst="rect">
            <a:avLst/>
          </a:prstGeom>
        </p:spPr>
      </p:pic>
      <p:pic>
        <p:nvPicPr>
          <p:cNvPr id="7" name="图片 6" descr="a022d11e38bd7ba5be5032396fac0d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210" y="642620"/>
            <a:ext cx="4344035" cy="60871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8455" y="131445"/>
            <a:ext cx="10515600" cy="1325563"/>
          </a:xfrm>
        </p:spPr>
        <p:txBody>
          <a:bodyPr/>
          <a:p>
            <a:r>
              <a:rPr lang="zh-CN" altLang="en-US"/>
              <a:t>什么情况写</a:t>
            </a:r>
            <a:r>
              <a:rPr lang="en-US" altLang="zh-CN"/>
              <a:t>Articles</a:t>
            </a:r>
            <a:endParaRPr lang="zh-CN" altLang="en-US"/>
          </a:p>
        </p:txBody>
      </p:sp>
      <p:pic>
        <p:nvPicPr>
          <p:cNvPr id="8" name="图片 7" descr="e50c81129ec5819286fe3f742538e28"/>
          <p:cNvPicPr>
            <a:picLocks noChangeAspect="1"/>
          </p:cNvPicPr>
          <p:nvPr/>
        </p:nvPicPr>
        <p:blipFill>
          <a:blip r:embed="rId1"/>
          <a:srcRect b="27370"/>
          <a:stretch>
            <a:fillRect/>
          </a:stretch>
        </p:blipFill>
        <p:spPr>
          <a:xfrm>
            <a:off x="838200" y="1457325"/>
            <a:ext cx="4316095" cy="4810760"/>
          </a:xfrm>
          <a:prstGeom prst="rect">
            <a:avLst/>
          </a:prstGeom>
        </p:spPr>
      </p:pic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4720" y="219710"/>
            <a:ext cx="5382260" cy="36277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435" y="3070860"/>
            <a:ext cx="5624830" cy="32721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5105" y="0"/>
            <a:ext cx="10515600" cy="1325563"/>
          </a:xfrm>
        </p:spPr>
        <p:txBody>
          <a:bodyPr/>
          <a:p>
            <a:r>
              <a:rPr lang="zh-CN" altLang="en-US"/>
              <a:t>如何写</a:t>
            </a:r>
            <a:r>
              <a:rPr lang="en-US" altLang="zh-CN"/>
              <a:t>A</a:t>
            </a:r>
            <a:r>
              <a:rPr lang="en-US" altLang="zh-CN"/>
              <a:t>rticles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685" y="1033145"/>
            <a:ext cx="10515600" cy="5824855"/>
          </a:xfrm>
        </p:spPr>
        <p:txBody>
          <a:bodyPr>
            <a:normAutofit/>
          </a:bodyPr>
          <a:p>
            <a:r>
              <a:rPr lang="zh-CN" altLang="en-US"/>
              <a:t>怎么从</a:t>
            </a:r>
            <a:r>
              <a:rPr lang="en-US" altLang="zh-CN"/>
              <a:t>“</a:t>
            </a:r>
            <a:r>
              <a:rPr lang="zh-CN" altLang="en-US"/>
              <a:t>输入</a:t>
            </a:r>
            <a:r>
              <a:rPr lang="en-US" altLang="zh-CN"/>
              <a:t>”</a:t>
            </a:r>
            <a:r>
              <a:rPr lang="zh-CN" altLang="en-US"/>
              <a:t>到</a:t>
            </a:r>
            <a:r>
              <a:rPr lang="en-US" altLang="zh-CN"/>
              <a:t>“</a:t>
            </a:r>
            <a:r>
              <a:rPr lang="zh-CN" altLang="en-US"/>
              <a:t>输出</a:t>
            </a:r>
            <a:r>
              <a:rPr lang="en-US" altLang="zh-CN"/>
              <a:t>”</a:t>
            </a:r>
            <a:r>
              <a:rPr lang="zh-CN" altLang="en-US"/>
              <a:t>？</a:t>
            </a:r>
            <a:endParaRPr lang="zh-CN" altLang="en-US"/>
          </a:p>
          <a:p>
            <a:pPr marL="0" indent="0">
              <a:buNone/>
            </a:pPr>
            <a:r>
              <a:rPr lang="zh-CN" altLang="en-US" sz="2000"/>
              <a:t>从兴趣入手，多观察、多总结，多刷推！</a:t>
            </a:r>
            <a:endParaRPr lang="zh-CN" altLang="en-US" sz="2000"/>
          </a:p>
          <a:p>
            <a:endParaRPr lang="zh-CN" altLang="en-US"/>
          </a:p>
          <a:p>
            <a:r>
              <a:rPr lang="zh-CN" altLang="en-US"/>
              <a:t>怎么高效整理自己的思考，不要车轱辘话</a:t>
            </a:r>
            <a:r>
              <a:rPr lang="zh-CN" altLang="en-US"/>
              <a:t>来回说？</a:t>
            </a:r>
            <a:endParaRPr lang="zh-CN" altLang="en-US"/>
          </a:p>
          <a:p>
            <a:pPr marL="0" indent="0">
              <a:buNone/>
            </a:pPr>
            <a:r>
              <a:rPr lang="zh-CN" altLang="en-US" sz="2000"/>
              <a:t>写长文，就是在写是什么、为什么、怎么做。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r>
              <a:rPr lang="zh-CN" altLang="en-US"/>
              <a:t>如何把文章写得</a:t>
            </a:r>
            <a:r>
              <a:rPr lang="zh-CN" altLang="en-US"/>
              <a:t>有故事性？</a:t>
            </a:r>
            <a:endParaRPr lang="zh-CN" altLang="en-US"/>
          </a:p>
          <a:p>
            <a:pPr marL="0" indent="0">
              <a:buNone/>
            </a:pPr>
            <a:r>
              <a:rPr lang="zh-CN" altLang="en-US" sz="2000"/>
              <a:t>用起因</a:t>
            </a:r>
            <a:r>
              <a:rPr lang="en-US" altLang="zh-CN" sz="2000"/>
              <a:t>-</a:t>
            </a:r>
            <a:r>
              <a:rPr lang="zh-CN" altLang="en-US" sz="2000"/>
              <a:t>经过</a:t>
            </a:r>
            <a:r>
              <a:rPr lang="en-US" altLang="zh-CN" sz="2000"/>
              <a:t>-</a:t>
            </a:r>
            <a:r>
              <a:rPr lang="zh-CN" altLang="en-US" sz="2000"/>
              <a:t>结果的方式来写文章。</a:t>
            </a:r>
            <a:endParaRPr lang="zh-CN" altLang="en-US" sz="2000"/>
          </a:p>
          <a:p>
            <a:endParaRPr lang="zh-CN" altLang="en-US"/>
          </a:p>
          <a:p>
            <a:r>
              <a:rPr lang="zh-CN" altLang="en-US"/>
              <a:t>我能不能借助</a:t>
            </a:r>
            <a:r>
              <a:rPr lang="en-US" altLang="zh-CN"/>
              <a:t>ai</a:t>
            </a:r>
            <a:r>
              <a:rPr lang="zh-CN" altLang="en-US"/>
              <a:t>？</a:t>
            </a:r>
            <a:endParaRPr lang="zh-CN" altLang="en-US"/>
          </a:p>
          <a:p>
            <a:pPr marL="0" indent="0">
              <a:buNone/>
            </a:pPr>
            <a:r>
              <a:rPr lang="zh-CN" altLang="en-US" sz="2000"/>
              <a:t>可以，但要让别人看不出来你用了</a:t>
            </a:r>
            <a:r>
              <a:rPr lang="en-US" altLang="zh-CN" sz="2000"/>
              <a:t>ai</a:t>
            </a:r>
            <a:r>
              <a:rPr lang="zh-CN" altLang="en-US" sz="2000"/>
              <a:t>。</a:t>
            </a:r>
            <a:endParaRPr lang="zh-CN" altLang="en-US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/>
          <p:nvPr>
            <p:ph type="title"/>
          </p:nvPr>
        </p:nvSpPr>
        <p:spPr>
          <a:xfrm>
            <a:off x="920115" y="189230"/>
            <a:ext cx="10515600" cy="1325563"/>
          </a:xfrm>
        </p:spPr>
        <p:txBody>
          <a:bodyPr/>
          <a:p>
            <a:pPr algn="ctr"/>
            <a:r>
              <a:rPr lang="zh-CN" altLang="en-US"/>
              <a:t>欢迎关注！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4685" y="1515110"/>
            <a:ext cx="5643880" cy="4700905"/>
          </a:xfrm>
          <a:prstGeom prst="rect">
            <a:avLst/>
          </a:prstGeom>
        </p:spPr>
      </p:pic>
      <p:pic>
        <p:nvPicPr>
          <p:cNvPr id="8" name="图片 7" descr="487d2d3585767cef2c4d915a55297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015" y="2043430"/>
            <a:ext cx="5567680" cy="364363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298565" y="6007100"/>
            <a:ext cx="56502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600">
                <a:hlinkClick r:id="rId3" tooltip="" action="ppaction://hlinkfile"/>
              </a:rPr>
              <a:t>https://x.com/karenyuan03/status/2012000821555122331?s=20 </a:t>
            </a:r>
            <a:endParaRPr lang="en-US" altLang="en-US" sz="1600">
              <a:hlinkClick r:id="rId3" tooltip="" action="ppaction://hlinkfile"/>
            </a:endParaRPr>
          </a:p>
          <a:p>
            <a:endParaRPr lang="en-US" altLang="en-US"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420</Words>
  <Application>WPS 演示</Application>
  <PresentationFormat>宽屏</PresentationFormat>
  <Paragraphs>47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Arial</vt:lpstr>
      <vt:lpstr>宋体</vt:lpstr>
      <vt:lpstr>Wingdings</vt:lpstr>
      <vt:lpstr>Arial Unicode MS</vt:lpstr>
      <vt:lpstr>Calibri</vt:lpstr>
      <vt:lpstr>微软雅黑</vt:lpstr>
      <vt:lpstr>WPS</vt:lpstr>
      <vt:lpstr>PowerPoint 演示文稿</vt:lpstr>
      <vt:lpstr>PowerPoint 演示文稿</vt:lpstr>
      <vt:lpstr>如何站着把号起了？</vt:lpstr>
      <vt:lpstr>如何站着把号起了？</vt:lpstr>
      <vt:lpstr>PowerPoint 演示文稿</vt:lpstr>
      <vt:lpstr>PowerPoint 演示文稿</vt:lpstr>
      <vt:lpstr>PowerPoint 演示文稿</vt:lpstr>
      <vt:lpstr>如何写Articles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袁璐</dc:creator>
  <cp:lastModifiedBy>shrimp dumplings</cp:lastModifiedBy>
  <cp:revision>5</cp:revision>
  <dcterms:created xsi:type="dcterms:W3CDTF">2023-08-09T12:44:00Z</dcterms:created>
  <dcterms:modified xsi:type="dcterms:W3CDTF">2026-01-16T14:14:03Z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2052-12.1.0.24657</vt:lpwstr>
  </property>
  <property fmtid="{D5CDD505-2E9C-101B-9397-08002B2CF9AE}" pid="3" name="ICV">
    <vt:lpwstr>91B432F75F1F4DE1A1DD0366AC82EE56_12</vt:lpwstr>
  </property>
</Properties>
</file>

<file path=docProps/thumbnail.jpeg>
</file>